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93"/>
    <p:restoredTop sz="94747"/>
  </p:normalViewPr>
  <p:slideViewPr>
    <p:cSldViewPr snapToGrid="0" snapToObjects="1">
      <p:cViewPr varScale="1">
        <p:scale>
          <a:sx n="123" d="100"/>
          <a:sy n="123" d="100"/>
        </p:scale>
        <p:origin x="20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0BBE2-F835-9D4C-9B0E-CBD068646408}" type="datetimeFigureOut">
              <a:rPr lang="en-US" smtClean="0"/>
              <a:t>10/6/20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92C1F-7FEA-BB41-A6AB-5B439C3E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6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llage 1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9BA7B07-F999-8F48-8BF1-EFD921CB69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49" y="1460396"/>
            <a:ext cx="12207497" cy="5412222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A38F630-4FFF-214B-BD42-9F2696D239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99499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Slide Title Here (place images over background)</a:t>
            </a:r>
          </a:p>
        </p:txBody>
      </p:sp>
    </p:spTree>
    <p:extLst>
      <p:ext uri="{BB962C8B-B14F-4D97-AF65-F5344CB8AC3E}">
        <p14:creationId xmlns:p14="http://schemas.microsoft.com/office/powerpoint/2010/main" val="246870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Big Wav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49" y="3657793"/>
            <a:ext cx="12207498" cy="3200207"/>
          </a:xfrm>
          <a:prstGeom prst="rect">
            <a:avLst/>
          </a:prstGeom>
        </p:spPr>
      </p:pic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F91219E5-8895-434B-9385-F390917B1B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7995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Headline Text Here</a:t>
            </a:r>
          </a:p>
        </p:txBody>
      </p:sp>
    </p:spTree>
    <p:extLst>
      <p:ext uri="{BB962C8B-B14F-4D97-AF65-F5344CB8AC3E}">
        <p14:creationId xmlns:p14="http://schemas.microsoft.com/office/powerpoint/2010/main" val="139019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Small Wav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9650" y="5872975"/>
            <a:ext cx="12224114" cy="989601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0DF4FCEE-23D4-F843-9413-0616D0CE50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7995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Headline Text Here</a:t>
            </a:r>
          </a:p>
        </p:txBody>
      </p:sp>
    </p:spTree>
    <p:extLst>
      <p:ext uri="{BB962C8B-B14F-4D97-AF65-F5344CB8AC3E}">
        <p14:creationId xmlns:p14="http://schemas.microsoft.com/office/powerpoint/2010/main" val="114425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hin Wave Lines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D267B5A-0065-B043-9955-783A84C1A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7"/>
          </a:xfrm>
          <a:prstGeom prst="rect">
            <a:avLst/>
          </a:prstGeom>
        </p:spPr>
      </p:pic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2B23287E-A172-EE44-B5A4-F1FCCFE356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7995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Headline Text Here</a:t>
            </a:r>
          </a:p>
        </p:txBody>
      </p:sp>
    </p:spTree>
    <p:extLst>
      <p:ext uri="{BB962C8B-B14F-4D97-AF65-F5344CB8AC3E}">
        <p14:creationId xmlns:p14="http://schemas.microsoft.com/office/powerpoint/2010/main" val="292812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No Wave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A9D03482-F7CD-F746-BD9D-E99D344F72D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79954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Headline Text Here</a:t>
            </a:r>
          </a:p>
        </p:txBody>
      </p:sp>
    </p:spTree>
    <p:extLst>
      <p:ext uri="{BB962C8B-B14F-4D97-AF65-F5344CB8AC3E}">
        <p14:creationId xmlns:p14="http://schemas.microsoft.com/office/powerpoint/2010/main" val="346616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Headline + Body (2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8"/>
            <a:ext cx="9958926" cy="116237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Headline + Body Paragraph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8F880E4-2024-2245-B22A-6066BDA89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8628" y="2456480"/>
            <a:ext cx="10875101" cy="26192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algn="l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Cras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fermentum. </a:t>
            </a:r>
            <a:r>
              <a:rPr lang="en-US" dirty="0" err="1"/>
              <a:t>Snatoque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7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List (2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8"/>
            <a:ext cx="4660280" cy="297567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Numbered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218CA-F071-8B41-9280-1F1CBD0FC6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27363" y="844657"/>
            <a:ext cx="5616009" cy="4726983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bg2"/>
              </a:buClr>
              <a:buSzPct val="90000"/>
              <a:buFont typeface="+mj-lt"/>
              <a:buAutoNum type="arabicPeriod"/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914400" indent="-457200">
              <a:buClr>
                <a:schemeClr val="accent6"/>
              </a:buClr>
              <a:buSzPct val="90000"/>
              <a:buFont typeface="+mj-lt"/>
              <a:buAutoNum type="alphaLcPeriod"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1371600" indent="-457200">
              <a:buClr>
                <a:schemeClr val="tx1">
                  <a:lumMod val="60000"/>
                  <a:lumOff val="40000"/>
                </a:schemeClr>
              </a:buClr>
              <a:buSzPct val="90000"/>
              <a:buFont typeface="+mj-lt"/>
              <a:buAutoNum type="arabicPeriod"/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7145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4pPr>
            <a:lvl5pPr marL="21717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Numbered List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00589F-9393-6043-BE4F-EEBAAB5576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9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Bullets (2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076" y="848155"/>
            <a:ext cx="10619379" cy="138549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Two Column Bulleted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10D38-06E1-D94E-8DC5-77AF67F4F4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90261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6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89FA84A-1725-4141-B210-FD1D905289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58316" y="2290261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6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613966-0E61-6B4D-9C99-95DF3AB022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4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: Headline + Text (2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7" y="844658"/>
            <a:ext cx="10619379" cy="1256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Three Column Text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613966-0E61-6B4D-9C99-95DF3AB022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8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2F41822-9E72-7B4E-932E-FDC5FBA74B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90261"/>
            <a:ext cx="340370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6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74E298A-1B11-FE4E-8F95-B16C941829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46948" y="2290261"/>
            <a:ext cx="340370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6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357E3FA-5663-E245-9DC0-F17B18D754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84820" y="2290261"/>
            <a:ext cx="340370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6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9213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ines (2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613966-0E61-6B4D-9C99-95DF3AB022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38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Headline + Body (3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7" y="844657"/>
            <a:ext cx="10875101" cy="13261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Headline + Body Paragraph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8F880E4-2024-2245-B22A-6066BDA89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8628" y="2456480"/>
            <a:ext cx="10875101" cy="26192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algn="l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Cras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fermentum. </a:t>
            </a:r>
            <a:r>
              <a:rPr lang="en-US" dirty="0" err="1"/>
              <a:t>Snatoque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rcRect/>
          <a:stretch/>
        </p:blipFill>
        <p:spPr>
          <a:xfrm>
            <a:off x="-21901" y="5869804"/>
            <a:ext cx="12224114" cy="99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0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llag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49" y="3657793"/>
            <a:ext cx="12207498" cy="3200207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C66ACCDC-1886-CC4D-8E8C-8E493E7528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99499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Slide Title Here (place images over background)</a:t>
            </a:r>
          </a:p>
        </p:txBody>
      </p:sp>
    </p:spTree>
    <p:extLst>
      <p:ext uri="{BB962C8B-B14F-4D97-AF65-F5344CB8AC3E}">
        <p14:creationId xmlns:p14="http://schemas.microsoft.com/office/powerpoint/2010/main" val="114846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List (3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8"/>
            <a:ext cx="4660280" cy="297567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Numbered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218CA-F071-8B41-9280-1F1CBD0FC6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27363" y="844657"/>
            <a:ext cx="5616009" cy="4726983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tx2">
                  <a:lumMod val="75000"/>
                </a:schemeClr>
              </a:buClr>
              <a:buSzPct val="90000"/>
              <a:buFont typeface="+mj-lt"/>
              <a:buAutoNum type="arabicPeriod"/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914400" indent="-457200">
              <a:buClr>
                <a:schemeClr val="bg1"/>
              </a:buClr>
              <a:buSzPct val="90000"/>
              <a:buFont typeface="+mj-lt"/>
              <a:buAutoNum type="alphaLcPeriod"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1371600" indent="-457200">
              <a:buClr>
                <a:schemeClr val="bg2">
                  <a:lumMod val="50000"/>
                </a:schemeClr>
              </a:buClr>
              <a:buSzPct val="90000"/>
              <a:buFont typeface="+mj-lt"/>
              <a:buAutoNum type="arabicPeriod"/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7145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4pPr>
            <a:lvl5pPr marL="21717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Numbered List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5179CD-2941-D743-9795-7AF71D10E1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rcRect/>
          <a:stretch/>
        </p:blipFill>
        <p:spPr>
          <a:xfrm>
            <a:off x="-29650" y="5869804"/>
            <a:ext cx="12224114" cy="99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3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Bullets (3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076" y="875277"/>
            <a:ext cx="10619379" cy="126064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Two Column Bulleted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10D38-06E1-D94E-8DC5-77AF67F4F4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36016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2">
                  <a:lumMod val="5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6BD29D-601C-1E42-BADD-CF48E86981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rcRect/>
          <a:stretch/>
        </p:blipFill>
        <p:spPr>
          <a:xfrm>
            <a:off x="-29650" y="5869804"/>
            <a:ext cx="12224114" cy="995945"/>
          </a:xfrm>
          <a:prstGeom prst="rect">
            <a:avLst/>
          </a:prstGeom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402D087-BC7F-8445-AC74-6DB24CC6A6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51411" y="2236016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2">
                  <a:lumMod val="5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754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: Headline + Text (3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7" y="844658"/>
            <a:ext cx="10619379" cy="126334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Three Column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6BD29D-601C-1E42-BADD-CF48E86981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rcRect/>
          <a:stretch/>
        </p:blipFill>
        <p:spPr>
          <a:xfrm>
            <a:off x="-29650" y="5869804"/>
            <a:ext cx="12224114" cy="995945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F384364-2534-9641-A72B-D954422F59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9077" y="2236016"/>
            <a:ext cx="3389528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2">
                  <a:lumMod val="5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3B33F7B-A56A-C54E-972F-EA9B597AD2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50441" y="2236016"/>
            <a:ext cx="3389528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2">
                  <a:lumMod val="5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8BD18F3-2E6F-D744-B28C-27B3EB37EF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26701" y="2236016"/>
            <a:ext cx="3389528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1"/>
              </a:buClr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2">
                  <a:lumMod val="50000"/>
                </a:schemeClr>
              </a:buClr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0184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Wave (3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6BD29D-601C-1E42-BADD-CF48E86981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rcRect/>
          <a:stretch/>
        </p:blipFill>
        <p:spPr>
          <a:xfrm>
            <a:off x="-29650" y="5869804"/>
            <a:ext cx="12224114" cy="99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92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Headline + Body (4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7"/>
            <a:ext cx="9819438" cy="140295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Headline + Body Paragraph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8F880E4-2024-2245-B22A-6066BDA89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8628" y="2456480"/>
            <a:ext cx="10875101" cy="26192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algn="l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defRPr sz="2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Cras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fermentum. </a:t>
            </a:r>
            <a:r>
              <a:rPr lang="en-US" dirty="0" err="1"/>
              <a:t>Snatoque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58F458-1AD4-2C47-B21B-DAC443F97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rcRect/>
          <a:stretch/>
        </p:blipFill>
        <p:spPr>
          <a:xfrm>
            <a:off x="-29644" y="5869804"/>
            <a:ext cx="12224102" cy="99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0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List (4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8"/>
            <a:ext cx="4660280" cy="297567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Numbered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218CA-F071-8B41-9280-1F1CBD0FC6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27363" y="844657"/>
            <a:ext cx="5616009" cy="4726983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chemeClr val="tx2">
                  <a:lumMod val="75000"/>
                </a:schemeClr>
              </a:buClr>
              <a:buSzPct val="90000"/>
              <a:buFont typeface="+mj-lt"/>
              <a:buAutoNum type="arabicPeriod"/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914400" indent="-457200">
              <a:buClr>
                <a:schemeClr val="accent1">
                  <a:lumMod val="50000"/>
                </a:schemeClr>
              </a:buClr>
              <a:buSzPct val="90000"/>
              <a:buFont typeface="+mj-lt"/>
              <a:buAutoNum type="alphaLcPeriod"/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 marL="1371600" indent="-457200">
              <a:buClr>
                <a:schemeClr val="bg1"/>
              </a:buClr>
              <a:buSzPct val="90000"/>
              <a:buFont typeface="+mj-lt"/>
              <a:buAutoNum type="arabicPeriod"/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  <a:lvl4pPr marL="17145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4pPr>
            <a:lvl5pPr marL="21717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Numbered List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371CD6-A673-844F-A2E3-0AE7CA6D4E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rcRect/>
          <a:stretch/>
        </p:blipFill>
        <p:spPr>
          <a:xfrm>
            <a:off x="-29644" y="5869804"/>
            <a:ext cx="12224102" cy="99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9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Bullets (4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076" y="879152"/>
            <a:ext cx="10582275" cy="134911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Two Column Bulleted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10D38-06E1-D94E-8DC5-77AF67F4F4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28268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1">
                  <a:lumMod val="50000"/>
                </a:schemeClr>
              </a:buClr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1"/>
              </a:buClr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8EAF1B-7AFA-8945-8EC7-89F80F05B3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rcRect/>
          <a:stretch/>
        </p:blipFill>
        <p:spPr>
          <a:xfrm>
            <a:off x="-32102" y="5862056"/>
            <a:ext cx="12224102" cy="995944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FC597A-6F4F-8443-8432-E7FCC9EBF4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52626" y="2228268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1">
                  <a:lumMod val="50000"/>
                </a:schemeClr>
              </a:buClr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1"/>
              </a:buClr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2601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: Headline + Text (4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7" y="844657"/>
            <a:ext cx="10619379" cy="129126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Three Column Text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DD26278-FCF1-0843-82AD-4DB42EB5B4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rcRect/>
          <a:stretch/>
        </p:blipFill>
        <p:spPr>
          <a:xfrm>
            <a:off x="-29644" y="5869804"/>
            <a:ext cx="12224102" cy="995944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B4AE510-4F68-F541-A357-0595847997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36016"/>
            <a:ext cx="3396617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1">
                  <a:lumMod val="50000"/>
                </a:schemeClr>
              </a:buClr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1"/>
              </a:buClr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C444C9F-3206-E848-B3C5-A1F2A019B3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91800" y="2236016"/>
            <a:ext cx="3396617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1">
                  <a:lumMod val="50000"/>
                </a:schemeClr>
              </a:buClr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1"/>
              </a:buClr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186A73C-E0A0-1943-BCCE-F6460D4A23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36476" y="2236016"/>
            <a:ext cx="3396617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>
                  <a:lumMod val="75000"/>
                </a:schemeClr>
              </a:buClr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buClr>
                <a:schemeClr val="accent1">
                  <a:lumMod val="50000"/>
                </a:schemeClr>
              </a:buClr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buClr>
                <a:schemeClr val="bg1"/>
              </a:buClr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8365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Wave (4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4D65F15-C755-CA4C-9C6E-B579DA8F96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rcRect/>
          <a:stretch/>
        </p:blipFill>
        <p:spPr>
          <a:xfrm>
            <a:off x="-29644" y="5869804"/>
            <a:ext cx="12224102" cy="99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0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 Left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46472" y="1076659"/>
            <a:ext cx="4838700" cy="16738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Lorem Sem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8F880E4-2024-2245-B22A-6066BDA89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45798" y="3139382"/>
            <a:ext cx="4839185" cy="193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</a:p>
        </p:txBody>
      </p:sp>
      <p:sp>
        <p:nvSpPr>
          <p:cNvPr id="5" name="Chart Placeholder 2">
            <a:extLst>
              <a:ext uri="{FF2B5EF4-FFF2-40B4-BE49-F238E27FC236}">
                <a16:creationId xmlns:a16="http://schemas.microsoft.com/office/drawing/2014/main" id="{8402CC3C-87D7-F54B-8744-69906D1D5FFD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606828" y="592931"/>
            <a:ext cx="5329238" cy="492998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Chart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D8C317-D000-F648-AB04-C0455A045A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6828" y="6059489"/>
            <a:ext cx="5329238" cy="4048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Cite Source Here</a:t>
            </a:r>
          </a:p>
        </p:txBody>
      </p:sp>
    </p:spTree>
    <p:extLst>
      <p:ext uri="{BB962C8B-B14F-4D97-AF65-F5344CB8AC3E}">
        <p14:creationId xmlns:p14="http://schemas.microsoft.com/office/powerpoint/2010/main" val="21392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llage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29650" y="5872975"/>
            <a:ext cx="12224114" cy="989601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B05B4E2-55E4-C44D-A671-4F9701453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0043" y="489942"/>
            <a:ext cx="10114241" cy="199499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Slide Title Here (place images over background)</a:t>
            </a:r>
          </a:p>
        </p:txBody>
      </p:sp>
    </p:spTree>
    <p:extLst>
      <p:ext uri="{BB962C8B-B14F-4D97-AF65-F5344CB8AC3E}">
        <p14:creationId xmlns:p14="http://schemas.microsoft.com/office/powerpoint/2010/main" val="373128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 Right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62AF523-4E89-544B-B76A-0242D5C6AD34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6250781" y="592931"/>
            <a:ext cx="5329238" cy="492998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Chart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0788FE-AD28-7B4B-BD17-FF0C9E191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49987" y="6059489"/>
            <a:ext cx="5329238" cy="4048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Cite Source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C3120AC-DEFB-3B45-9B29-692CB46CAB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95124" y="1076659"/>
            <a:ext cx="4838700" cy="16738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Lorem Sem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D5F4150-2D04-6242-9070-8E476CB89E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4450" y="3139382"/>
            <a:ext cx="4839185" cy="193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725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 Chart / Line Chart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069D31A7-62F5-E54F-A5BF-F22D3432816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5123" y="448585"/>
            <a:ext cx="10784895" cy="128249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Lorem Sem Fermentum </a:t>
            </a:r>
            <a:r>
              <a:rPr lang="en-US" dirty="0" err="1"/>
              <a:t>Consectetur</a:t>
            </a:r>
            <a:r>
              <a:rPr lang="en-US" dirty="0"/>
              <a:t> 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62AF523-4E89-544B-B76A-0242D5C6AD34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795123" y="1871663"/>
            <a:ext cx="10784896" cy="36512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Chart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7141FC8-633A-2A4C-B6F3-930AFBD905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5338" y="6059489"/>
            <a:ext cx="10783887" cy="4048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Cite Source Here</a:t>
            </a:r>
          </a:p>
        </p:txBody>
      </p:sp>
    </p:spTree>
    <p:extLst>
      <p:ext uri="{BB962C8B-B14F-4D97-AF65-F5344CB8AC3E}">
        <p14:creationId xmlns:p14="http://schemas.microsoft.com/office/powerpoint/2010/main" val="110121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Title (with Image) 1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A38F630-4FFF-214B-BD42-9F2696D239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0472" y="1635071"/>
            <a:ext cx="4838700" cy="16738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Name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798" y="3429000"/>
            <a:ext cx="4839185" cy="193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Insert Title and Company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rcRect/>
          <a:stretch/>
        </p:blipFill>
        <p:spPr>
          <a:xfrm>
            <a:off x="-14288" y="5874990"/>
            <a:ext cx="12240721" cy="997298"/>
          </a:xfrm>
          <a:prstGeom prst="rect">
            <a:avLst/>
          </a:prstGeom>
        </p:spPr>
      </p:pic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39657245-D355-5A40-938C-3593BA73ED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798" y="441933"/>
            <a:ext cx="4838700" cy="4349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i="0" spc="100" baseline="0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INTRODUCING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441932"/>
            <a:ext cx="6096000" cy="641606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Insert Image  </a:t>
            </a:r>
          </a:p>
        </p:txBody>
      </p:sp>
    </p:spTree>
    <p:extLst>
      <p:ext uri="{BB962C8B-B14F-4D97-AF65-F5344CB8AC3E}">
        <p14:creationId xmlns:p14="http://schemas.microsoft.com/office/powerpoint/2010/main" val="242817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Title (with Image)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A38F630-4FFF-214B-BD42-9F2696D239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0472" y="1635071"/>
            <a:ext cx="4838700" cy="167381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Name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798" y="3429000"/>
            <a:ext cx="4839185" cy="193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Insert Title and Company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5499" y="5871627"/>
            <a:ext cx="12240721" cy="990945"/>
          </a:xfrm>
          <a:prstGeom prst="rect">
            <a:avLst/>
          </a:prstGeom>
        </p:spPr>
      </p:pic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39657245-D355-5A40-938C-3593BA73ED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9798" y="441933"/>
            <a:ext cx="4838700" cy="4349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i="0" spc="100" baseline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INTRODUCING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441932"/>
            <a:ext cx="6096000" cy="641606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21090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Title (No Photo) 1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9BA7B07-F999-8F48-8BF1-EFD921CB69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49" y="1460396"/>
            <a:ext cx="12207498" cy="5412223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A38F630-4FFF-214B-BD42-9F2696D239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10647" y="3002796"/>
            <a:ext cx="8572053" cy="85240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Name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9785" y="4003125"/>
            <a:ext cx="8572912" cy="193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lnSpc>
                <a:spcPts val="3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Insert Title and Company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39657245-D355-5A40-938C-3593BA73ED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09973" y="748108"/>
            <a:ext cx="8572053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spc="100" baseline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INTRODUCING</a:t>
            </a:r>
          </a:p>
        </p:txBody>
      </p:sp>
    </p:spTree>
    <p:extLst>
      <p:ext uri="{BB962C8B-B14F-4D97-AF65-F5344CB8AC3E}">
        <p14:creationId xmlns:p14="http://schemas.microsoft.com/office/powerpoint/2010/main" val="350222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Title (No Photo)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9BA7B07-F999-8F48-8BF1-EFD921CB69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7568" y="1460395"/>
            <a:ext cx="12367883" cy="5483329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A38F630-4FFF-214B-BD42-9F2696D239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10647" y="3002796"/>
            <a:ext cx="8572053" cy="85240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5000"/>
              </a:lnSpc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Name Here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9785" y="4003125"/>
            <a:ext cx="8572912" cy="19362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>
              <a:lnSpc>
                <a:spcPts val="3000"/>
              </a:lnSpc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and Company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39657245-D355-5A40-938C-3593BA73ED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09973" y="748108"/>
            <a:ext cx="8572053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 spc="100" baseline="0">
                <a:solidFill>
                  <a:schemeClr val="bg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INTRODUCING</a:t>
            </a:r>
          </a:p>
        </p:txBody>
      </p:sp>
    </p:spTree>
    <p:extLst>
      <p:ext uri="{BB962C8B-B14F-4D97-AF65-F5344CB8AC3E}">
        <p14:creationId xmlns:p14="http://schemas.microsoft.com/office/powerpoint/2010/main" val="8698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1 person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F4D4D31-78B0-EC48-955D-C05D862C9A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152" y="3654711"/>
            <a:ext cx="12328250" cy="3231863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14024" y="1379896"/>
            <a:ext cx="4563951" cy="382446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73C79C00-AAE3-9D4E-857E-C9C8B89DD3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938" y="441933"/>
            <a:ext cx="10186337" cy="6101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For Consideration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BD2F41-BF19-DB4E-B8B3-C194D45CC53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14024" y="5891249"/>
            <a:ext cx="4563950" cy="4689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5F3B664-8369-9142-8E6E-93FFF559DC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14024" y="5330213"/>
            <a:ext cx="4563950" cy="4689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</a:t>
            </a:r>
          </a:p>
        </p:txBody>
      </p:sp>
    </p:spTree>
    <p:extLst>
      <p:ext uri="{BB962C8B-B14F-4D97-AF65-F5344CB8AC3E}">
        <p14:creationId xmlns:p14="http://schemas.microsoft.com/office/powerpoint/2010/main" val="374605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2 people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F4D4D31-78B0-EC48-955D-C05D862C9A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152" y="3654711"/>
            <a:ext cx="12328250" cy="3231863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617" y="441932"/>
            <a:ext cx="5722132" cy="11698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secondary information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23787" y="2054158"/>
            <a:ext cx="3846837" cy="312240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73C79C00-AAE3-9D4E-857E-C9C8B89DD3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788" y="441933"/>
            <a:ext cx="3846835" cy="13944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Meet the Team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298227-C377-0745-8D46-DEA38B56376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15617" y="2054158"/>
            <a:ext cx="3846837" cy="312240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BD2F41-BF19-DB4E-B8B3-C194D45CC53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3938" y="5394326"/>
            <a:ext cx="3846512" cy="3640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9733A912-911A-164C-AD4F-D21E78FB69E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938" y="5812715"/>
            <a:ext cx="3846512" cy="3640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167E600-BD5E-6447-8137-BA2A7DB1609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00640" y="5394326"/>
            <a:ext cx="3846512" cy="3640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52BF324-2889-6449-95E9-2313D14231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00640" y="5812715"/>
            <a:ext cx="3846512" cy="3640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</p:spTree>
    <p:extLst>
      <p:ext uri="{BB962C8B-B14F-4D97-AF65-F5344CB8AC3E}">
        <p14:creationId xmlns:p14="http://schemas.microsoft.com/office/powerpoint/2010/main" val="119127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3 people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D6BA34C0-EE6C-694E-8294-0EBFAF92DA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152" y="3654711"/>
            <a:ext cx="12328250" cy="3231863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327" y="441932"/>
            <a:ext cx="5072886" cy="7669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secondary information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23788" y="1755668"/>
            <a:ext cx="2997242" cy="312240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298227-C377-0745-8D46-DEA38B56376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596705" y="1755668"/>
            <a:ext cx="2997242" cy="312240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7B0DCDE-AB0E-E043-A0F0-BA91FB56436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70970" y="1755668"/>
            <a:ext cx="2997242" cy="312240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CBAF20F-861D-014A-942C-D6676BAC77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938" y="5088531"/>
            <a:ext cx="2997092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0577F029-9072-FB40-A953-4221430E60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3938" y="5838672"/>
            <a:ext cx="2997092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840BE11A-87DA-0745-AC9C-12FD712A40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55895" y="5088531"/>
            <a:ext cx="2997092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FBBBC409-5EBE-C44B-922A-92384E041C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55895" y="5838672"/>
            <a:ext cx="2997092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F42D8E81-4756-1642-B753-9902D1117F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85574" y="5088531"/>
            <a:ext cx="2997092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96C04DD9-8A10-D34C-9B3B-DCE67A4F61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85574" y="5838672"/>
            <a:ext cx="2997092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AA012E18-463C-8F49-8928-26074A511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788" y="441933"/>
            <a:ext cx="4839540" cy="10238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Meet the Team</a:t>
            </a:r>
          </a:p>
        </p:txBody>
      </p:sp>
    </p:spTree>
    <p:extLst>
      <p:ext uri="{BB962C8B-B14F-4D97-AF65-F5344CB8AC3E}">
        <p14:creationId xmlns:p14="http://schemas.microsoft.com/office/powerpoint/2010/main" val="53367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4 people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B57E0B7-E3BC-4D43-B73D-C3356FD498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152" y="3654711"/>
            <a:ext cx="12328250" cy="3231863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327" y="441931"/>
            <a:ext cx="5072886" cy="7669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secondary information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98323" y="2088921"/>
            <a:ext cx="2440081" cy="254197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871A6BD7-765D-8A43-A3D7-53E35D3A72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65187" y="2088921"/>
            <a:ext cx="2440081" cy="254197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991714A3-3E9C-694D-BFFB-A7DDDC20F33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32058" y="2088921"/>
            <a:ext cx="2440081" cy="254197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FF59DECF-F3BB-A340-8957-0F55D974DD9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98929" y="2088921"/>
            <a:ext cx="2440081" cy="254197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E9D02DA-4FC5-DC44-9C29-9BC4E7028F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8323" y="4843680"/>
            <a:ext cx="2440081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B996E91C-E766-D24F-9A9B-87B323B763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8323" y="5593821"/>
            <a:ext cx="2440081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3A21008-36E7-2448-BDCB-2338B1A7F1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55483" y="4843680"/>
            <a:ext cx="2440081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22C72A6C-9D61-BC4F-A066-2DC1081F245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55483" y="5593821"/>
            <a:ext cx="2440081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FEC91B1-BD59-2A4A-8457-1202EFBD8F8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12644" y="4843680"/>
            <a:ext cx="2440081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59952D43-4BD0-704B-907E-F97E01A89A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12644" y="5593821"/>
            <a:ext cx="2440081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C58FC5AE-B353-9844-AE62-DD19F413480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97725" y="4843680"/>
            <a:ext cx="2440081" cy="67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First Name, Last Name, 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07994B07-EAF9-8349-9770-8D029ED1CB3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997725" y="5593821"/>
            <a:ext cx="2440081" cy="402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latin typeface="News Gothic MT" panose="020B0503020103020203" pitchFamily="34" charset="0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Title, Company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9484B65-70C8-4F4D-8C33-A4611F6515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8323" y="441933"/>
            <a:ext cx="5206945" cy="13944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Meet the Team</a:t>
            </a:r>
          </a:p>
        </p:txBody>
      </p:sp>
    </p:spTree>
    <p:extLst>
      <p:ext uri="{BB962C8B-B14F-4D97-AF65-F5344CB8AC3E}">
        <p14:creationId xmlns:p14="http://schemas.microsoft.com/office/powerpoint/2010/main" val="36924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613966-0E61-6B4D-9C99-95DF3AB022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8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80D2297-1DD5-EB4F-A572-7C3889F553FC}"/>
              </a:ext>
            </a:extLst>
          </p:cNvPr>
          <p:cNvCxnSpPr/>
          <p:nvPr userDrawn="1"/>
        </p:nvCxnSpPr>
        <p:spPr>
          <a:xfrm>
            <a:off x="400050" y="3681277"/>
            <a:ext cx="11379994" cy="0"/>
          </a:xfrm>
          <a:prstGeom prst="line">
            <a:avLst/>
          </a:prstGeom>
          <a:ln w="50800">
            <a:solidFill>
              <a:schemeClr val="bg2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06AF6EBE-825E-AC43-8F7B-F488B44731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0050" y="595825"/>
            <a:ext cx="10619379" cy="11866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Timeline Title Here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FA28F9-5278-0A48-BBF7-9B51A44420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0048" y="4012357"/>
            <a:ext cx="2203450" cy="432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accent1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January 2019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189C950C-F182-DA4E-928F-815D6E7DF1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0048" y="4557767"/>
            <a:ext cx="2203450" cy="10168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sz="2000" b="0" dirty="0">
                <a:latin typeface="News Gothic MT" panose="020B0503020103020203" pitchFamily="34" charset="0"/>
              </a:rPr>
              <a:t>Event Title and Description</a:t>
            </a:r>
            <a:endParaRPr lang="en-US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DA1F2056-E41D-0545-9E64-B9A326953E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2597" y="3040937"/>
            <a:ext cx="2203450" cy="432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accent1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January 2019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4A10061A-D8F5-374C-9417-D81B705BFF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02597" y="1703111"/>
            <a:ext cx="2203450" cy="119684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 b="1" i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sz="2000" b="0" dirty="0">
                <a:latin typeface="News Gothic MT" panose="020B0503020103020203" pitchFamily="34" charset="0"/>
              </a:rPr>
              <a:t>Event Title and Description</a:t>
            </a:r>
            <a:endParaRPr lang="en-US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3119E66-48DD-E547-94D9-39E18358FA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6277" y="4012357"/>
            <a:ext cx="2203450" cy="432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accent1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January 2019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3CF2151-8722-D54C-905E-AB50C1C6F80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6277" y="4557767"/>
            <a:ext cx="2203450" cy="10168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sz="2000" b="0" dirty="0">
                <a:latin typeface="News Gothic MT" panose="020B0503020103020203" pitchFamily="34" charset="0"/>
              </a:rPr>
              <a:t>Event Title and Description</a:t>
            </a:r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16769A7F-376A-8B43-B609-19D7B17F7E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560334" y="4012357"/>
            <a:ext cx="2203450" cy="432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accent1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January 2019</a:t>
            </a:r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91500E41-0B20-BB46-85D8-10A345277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60334" y="4557767"/>
            <a:ext cx="2203450" cy="10168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sz="2000" b="0" dirty="0">
                <a:latin typeface="News Gothic MT" panose="020B0503020103020203" pitchFamily="34" charset="0"/>
              </a:rPr>
              <a:t>Event Title and Description</a:t>
            </a:r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7EBECEFF-9971-FD46-A148-73DDCA5571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27739" y="3040937"/>
            <a:ext cx="2203450" cy="4328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i="0">
                <a:solidFill>
                  <a:schemeClr val="accent1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dirty="0"/>
              <a:t>January 2019</a:t>
            </a:r>
          </a:p>
        </p:txBody>
      </p:sp>
      <p:sp>
        <p:nvSpPr>
          <p:cNvPr id="23" name="Text Placeholder 6">
            <a:extLst>
              <a:ext uri="{FF2B5EF4-FFF2-40B4-BE49-F238E27FC236}">
                <a16:creationId xmlns:a16="http://schemas.microsoft.com/office/drawing/2014/main" id="{08814093-EFFB-844E-8F8B-087DC7F2355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27739" y="1703111"/>
            <a:ext cx="2203450" cy="119684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 b="1" i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</a:lstStyle>
          <a:p>
            <a:pPr lvl="0"/>
            <a:r>
              <a:rPr lang="en-US" sz="2000" b="0" dirty="0">
                <a:latin typeface="News Gothic MT" panose="020B0503020103020203" pitchFamily="34" charset="0"/>
              </a:rPr>
              <a:t>Event Title and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5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eople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B57E0B7-E3BC-4D43-B73D-C3356FD498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7152" y="3654711"/>
            <a:ext cx="12328250" cy="3231863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B91CEA8-A606-E645-8BB6-A9637E77B2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327" y="441931"/>
            <a:ext cx="5072886" cy="7669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secondary information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AC34-41A2-6B45-8AEE-D8D28818BD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98323" y="1533755"/>
            <a:ext cx="1364393" cy="142136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14DC6-DF70-7545-A296-5A7F1FCE56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60600" y="1533525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First Name, Last Name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4C64B24-A2AE-4041-88F0-5211F22235D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98323" y="3206611"/>
            <a:ext cx="1364393" cy="142136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ECEA4988-E19C-2146-A0BF-A8CBFD7C102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98323" y="4872384"/>
            <a:ext cx="1364393" cy="142136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18B8D69-BD78-2E46-9B29-B6C75A6491D2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092575" y="1533755"/>
            <a:ext cx="1364393" cy="142136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9FEF779F-77A8-9B4F-A75D-F8BADAE0706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092575" y="3206611"/>
            <a:ext cx="1364393" cy="142136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236B3F68-CC3B-024C-98AB-E47615B37BE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092575" y="4872384"/>
            <a:ext cx="1364393" cy="142136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7D21751A-C1C0-5740-84D6-860B2D13B2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60600" y="2094046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9F591F5-2B8A-B745-A487-7E8239F16F0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60600" y="3201781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First Name, Last Name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A9D4944C-3EB7-4F46-86F0-45950D1DE9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60600" y="3762302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89E5D42C-943C-EE4C-B65F-21F0B3EE896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260600" y="4870037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First Name, Last Name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460BBBFE-6DAC-FA48-98DB-5F52F178A0E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260600" y="5430558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0ACC203-1857-4045-95C5-F24DC53A6F6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642297" y="1533525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First Name, Last Name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3DB9EB07-0FB6-EC46-8B3B-1DCD252B211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42297" y="2094046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73767CF-9910-B846-8E77-50DC551B227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642297" y="3201781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First Name, Last Name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51BD4B6-61F1-F64A-A43D-A2123E06801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642297" y="3762302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BFF96D96-12A4-5B49-A0ED-B9D6F8B8A39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42297" y="4870037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First Name, Last Name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4D126CF4-4934-9D45-8873-BFC1482B36E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642297" y="5430558"/>
            <a:ext cx="3276600" cy="56052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9144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3716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4pPr>
            <a:lvl5pPr marL="1828800" indent="0">
              <a:buFontTx/>
              <a:buNone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Title, Company</a:t>
            </a:r>
          </a:p>
        </p:txBody>
      </p:sp>
      <p:sp>
        <p:nvSpPr>
          <p:cNvPr id="33" name="Text Placeholder 8">
            <a:extLst>
              <a:ext uri="{FF2B5EF4-FFF2-40B4-BE49-F238E27FC236}">
                <a16:creationId xmlns:a16="http://schemas.microsoft.com/office/drawing/2014/main" id="{3F9397ED-B0D8-3549-96FA-58FFA9EE61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2869" y="441933"/>
            <a:ext cx="4834331" cy="75661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Meet the Team</a:t>
            </a:r>
          </a:p>
        </p:txBody>
      </p:sp>
    </p:spTree>
    <p:extLst>
      <p:ext uri="{BB962C8B-B14F-4D97-AF65-F5344CB8AC3E}">
        <p14:creationId xmlns:p14="http://schemas.microsoft.com/office/powerpoint/2010/main" val="169995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 + Image Righ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170F6F-5524-9345-B220-3F0702B291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638" y="974052"/>
            <a:ext cx="4838700" cy="196202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right)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CE9A95-1230-6841-BDA0-7E12AEA69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36262A71-FE22-E141-B511-CB3D0EFD97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load image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EDE3C78-2D32-DF42-8C0A-E8B0B401DF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5638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000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 + Image Lef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8EC85BEA-05A5-664E-AEF5-AEDD19CBD21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13337DBC-CD87-7A4A-AE9E-246A9A60DA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24650" y="974052"/>
            <a:ext cx="4838700" cy="196202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left)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3E03C74-D7C9-E84D-9D75-2278F5FD43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24650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6743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 + Image Right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CE9A95-1230-6841-BDA0-7E12AEA69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65F79F8-618A-3742-A042-6E5A29D3F6C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9603F7-860C-B243-910C-8227861641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638" y="974052"/>
            <a:ext cx="4838700" cy="201665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to the right)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9434E168-5A9C-384E-9E20-96D78BB88E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5638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2148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 + Image Left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8D9ACA-2E1A-A34E-994B-69DEFA60AF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4C62A068-3E3B-5F47-8EED-E755B707DC5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24650" y="974052"/>
            <a:ext cx="4838700" cy="196202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left)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02F6E28-36CE-ED4B-9F28-F030E4B2AD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24650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70041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 + Image Right 3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CE9A95-1230-6841-BDA0-7E12AEA69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9E2EE54-43FE-014A-AF08-D97CCAA6ECB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D044D39-A65D-3C4C-8BBC-EB9961AF6D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638" y="974052"/>
            <a:ext cx="4838700" cy="205790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right)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4F49E20-825C-B14A-8495-3AAD43506B9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5638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9433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 + Image Left 3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187B449-8463-A749-B076-B76B955F49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6FB7AC3B-8C6E-5345-BC1D-ED9565E39C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24650" y="974052"/>
            <a:ext cx="4838700" cy="201665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left)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B4DAA54-3F4C-3842-BEFF-7BEFDAF45F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24650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464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 + Image Right 4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CE9A95-1230-6841-BDA0-7E12AEA69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7B95C5E2-F055-F849-A462-B8870D88B08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A67751-41FE-F341-B68D-9716E21F48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638" y="974052"/>
            <a:ext cx="4838700" cy="20510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right)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B72C504-E4E3-6E4E-9C31-5F214FA53E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5638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9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 + Image Left 4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7A6AFD3-C38B-F14D-8BD8-B8939BAAC0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717EDBC3-2685-714E-A74B-3E7B58230F4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24650" y="974052"/>
            <a:ext cx="4838700" cy="196202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left)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AF35C0A-5501-E546-97E9-111D342A67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24650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2975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 + Image Right 5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7CE9A95-1230-6841-BDA0-7E12AEA69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2758864-5B1A-B749-8848-843B6BF086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03E66-4285-9D48-9325-C1E864FF43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638" y="974052"/>
            <a:ext cx="4838700" cy="203728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right)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FA34712-6108-134E-AB84-2414081843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5638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5815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: Headline + Body (1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7"/>
            <a:ext cx="10608080" cy="138201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Headline + Body Paragraph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8F880E4-2024-2245-B22A-6066BDA89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8628" y="2456480"/>
            <a:ext cx="10875101" cy="26192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algn="l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Cras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fermentum. </a:t>
            </a:r>
            <a:r>
              <a:rPr lang="en-US" dirty="0" err="1"/>
              <a:t>Snatoque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779D58-30C7-D246-9931-67143576A4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7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 + Image Left 5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4FB4EA-99AC-CD40-A875-0D295C69B15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5883949"/>
            <a:ext cx="12192000" cy="680484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41D39DD-689E-3E41-AC98-F048215DAC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A754BCA-EC05-F64F-8759-8C24DFE546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24650" y="974052"/>
            <a:ext cx="4838700" cy="196202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left)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17A56FE-8284-0744-845C-09F23CBE05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24650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2600"/>
              </a:lnSpc>
              <a:defRPr sz="240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>
              <a:lnSpc>
                <a:spcPts val="2600"/>
              </a:lnSpc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>
              <a:lnSpc>
                <a:spcPts val="2600"/>
              </a:lnSpc>
              <a:defRPr sz="1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07647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 + Image Right 6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71EE2EB-8217-B745-8D36-1D76B8A5B85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883949"/>
            <a:ext cx="12192000" cy="680483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032072-88B7-E54E-816A-DE71B857194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FB57B00F-777F-6749-A69C-E7FEA00048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638" y="974052"/>
            <a:ext cx="4838700" cy="20785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right)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F7ADD92-D67B-AC4D-BD0E-3725BA2A0A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5638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548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 + Image Left 6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71EE2EB-8217-B745-8D36-1D76B8A5B851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FC04BC-FB76-6045-8C59-C30BA8E0C8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883949"/>
            <a:ext cx="12192000" cy="680483"/>
          </a:xfrm>
          <a:prstGeom prst="rect">
            <a:avLst/>
          </a:prstGeom>
        </p:spPr>
      </p:pic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DB0AEB36-16AE-3F43-95B7-DDF181FA11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797DA93B-9670-4F4A-B1ED-EAF3CDA903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24650" y="974052"/>
            <a:ext cx="4838700" cy="206478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spcBef>
                <a:spcPts val="1000"/>
              </a:spcBef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</a:t>
            </a:r>
            <a:br>
              <a:rPr lang="en-US" dirty="0"/>
            </a:br>
            <a:r>
              <a:rPr lang="en-US" dirty="0"/>
              <a:t>(load image to the left)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A712103E-9D38-FC40-8867-7D758955E7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724650" y="3429001"/>
            <a:ext cx="4838700" cy="2454948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1471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Bottom (IMAGE BACKGROUND) 1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rcRect/>
          <a:stretch/>
        </p:blipFill>
        <p:spPr>
          <a:xfrm rot="10800000">
            <a:off x="-38745" y="4733540"/>
            <a:ext cx="12266908" cy="2137511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5346914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351254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Top (IMAGE BACKGROUND) 1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rcRect/>
          <a:stretch/>
        </p:blipFill>
        <p:spPr>
          <a:xfrm>
            <a:off x="-38745" y="-15498"/>
            <a:ext cx="12266908" cy="2137511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348710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351793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Bottom (IMAGE BACKGROUND) 1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B59E6A-016A-B542-9703-C31337CC8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rcRect/>
          <a:stretch/>
        </p:blipFill>
        <p:spPr>
          <a:xfrm>
            <a:off x="-30996" y="3601705"/>
            <a:ext cx="12266907" cy="329189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4308528"/>
            <a:ext cx="10775385" cy="20612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46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big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260209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Bottom (IMAGE BACKGROUND)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 rot="10800000">
            <a:off x="-20599" y="4733540"/>
            <a:ext cx="12230616" cy="2137512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303FC3E-D1E3-184E-8004-A4505C4949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5346914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287142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Top (IMAGE BACKGROUND)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-20599" y="-15498"/>
            <a:ext cx="12230616" cy="2137512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336E4F8-3E34-644C-8587-7894FD5F2F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348710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85655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Bottom (IMAGE BACKGROUND) 2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B59E6A-016A-B542-9703-C31337CC8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-30996" y="3601705"/>
            <a:ext cx="12266907" cy="3291895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E289DB42-5D61-704C-AFC3-D7E6AEFC47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4308528"/>
            <a:ext cx="10775385" cy="20612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46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big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25603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Bottom (IMAGE BACKGROUND) 3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 rot="10800000">
            <a:off x="-20599" y="4736702"/>
            <a:ext cx="12230616" cy="2131188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0B751CD-6C89-C144-9413-5E66D07F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5346914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154167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List (1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844658"/>
            <a:ext cx="4660280" cy="297567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Numbered List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9218CA-F071-8B41-9280-1F1CBD0FC6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27363" y="844657"/>
            <a:ext cx="5616009" cy="4726983"/>
          </a:xfrm>
          <a:prstGeom prst="rect">
            <a:avLst/>
          </a:prstGeom>
        </p:spPr>
        <p:txBody>
          <a:bodyPr/>
          <a:lstStyle>
            <a:lvl1pPr marL="514350" indent="-514350">
              <a:lnSpc>
                <a:spcPct val="100000"/>
              </a:lnSpc>
              <a:buClr>
                <a:schemeClr val="tx2"/>
              </a:buClr>
              <a:buSzPct val="90000"/>
              <a:buFont typeface="+mj-lt"/>
              <a:buAutoNum type="arabicPeriod"/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914400" indent="-457200">
              <a:lnSpc>
                <a:spcPct val="100000"/>
              </a:lnSpc>
              <a:buClr>
                <a:schemeClr val="bg2"/>
              </a:buClr>
              <a:buSzPct val="90000"/>
              <a:buFont typeface="+mj-lt"/>
              <a:buAutoNum type="alphaLcPeriod"/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 marL="1371600" indent="-457200">
              <a:lnSpc>
                <a:spcPct val="100000"/>
              </a:lnSpc>
              <a:buClr>
                <a:schemeClr val="tx1">
                  <a:lumMod val="60000"/>
                  <a:lumOff val="40000"/>
                </a:schemeClr>
              </a:buClr>
              <a:buSzPct val="90000"/>
              <a:buFont typeface="+mj-lt"/>
              <a:buAutoNum type="arabicPeriod"/>
              <a:defRPr sz="18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 marL="17145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4pPr>
            <a:lvl5pPr marL="2171700" indent="-342900">
              <a:buClr>
                <a:schemeClr val="tx2"/>
              </a:buClr>
              <a:buSzPct val="90000"/>
              <a:buFont typeface="+mj-lt"/>
              <a:buAutoNum type="arabicPeriod"/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Numbered List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BAB568-223B-7049-B637-D5CF9D5F92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90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Top (IMAGE BACKGROUND) 3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-19308" y="0"/>
            <a:ext cx="12230616" cy="2131188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84A0401-A4E4-F040-9FA9-88612970E0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348710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21650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Bottom (IMAGE BACKGROUND) 3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B59E6A-016A-B542-9703-C31337CC8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-37454" y="3566106"/>
            <a:ext cx="12266907" cy="3291894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4D7B672-82D0-724E-A8DF-4654060BB4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4308528"/>
            <a:ext cx="10775385" cy="20612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4600"/>
              </a:lnSpc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big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151094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Bottom (IMAGE BACKGROUND) 4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tretch>
            <a:fillRect/>
          </a:stretch>
        </p:blipFill>
        <p:spPr>
          <a:xfrm rot="10800000">
            <a:off x="-38745" y="4733540"/>
            <a:ext cx="12266908" cy="2137512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4E8FA65-DA8D-DA43-892E-38C3075C8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5346914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412727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Top (IMAGE BACKGROUND) 4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-38745" y="-15498"/>
            <a:ext cx="12266908" cy="2137512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68DEF3F-7D4B-3843-A331-E982DE9EF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348710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115816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Bottom (IMAGE BACKGROUND) 4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B59E6A-016A-B542-9703-C31337CC8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-30996" y="3601705"/>
            <a:ext cx="12266908" cy="3291895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5E11CCA-856D-B144-8263-3D9556DA1B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4308528"/>
            <a:ext cx="10775385" cy="20612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46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big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32131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Bottom (IMAGE BACKGROUND) 5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 rot="10800000">
            <a:off x="-38745" y="4733540"/>
            <a:ext cx="12266908" cy="2137511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687D90F-15B8-2547-8C93-1033A80075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5346914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100164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 Top (IMAGE BACKGROUND) 5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94272B-B115-054E-8D93-76BB8AEB97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-38745" y="-15498"/>
            <a:ext cx="12266908" cy="2137511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8E1868F5-1C78-7C4C-A256-407B4DDB3E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348710"/>
            <a:ext cx="10775385" cy="12476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3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small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27903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Caption Bottom (IMAGE BACKGROUND) 5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B59E6A-016A-B542-9703-C31337CC8B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-30996" y="3601705"/>
            <a:ext cx="12266907" cy="3291895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AECCE3FC-9A2D-C94B-998E-A2BA79037A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016" y="4308528"/>
            <a:ext cx="10775385" cy="206127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lnSpc>
                <a:spcPts val="46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big caption 1-2 sentences (place </a:t>
            </a:r>
            <a:r>
              <a:rPr lang="en-US" dirty="0" err="1"/>
              <a:t>fullscreen</a:t>
            </a:r>
            <a:r>
              <a:rPr lang="en-US" dirty="0"/>
              <a:t> image in background)</a:t>
            </a:r>
          </a:p>
        </p:txBody>
      </p:sp>
    </p:spTree>
    <p:extLst>
      <p:ext uri="{BB962C8B-B14F-4D97-AF65-F5344CB8AC3E}">
        <p14:creationId xmlns:p14="http://schemas.microsoft.com/office/powerpoint/2010/main" val="280842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 (IMAGE BACKGROUND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714301" y="735969"/>
            <a:ext cx="10763397" cy="5455862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596562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73049" y="1953018"/>
            <a:ext cx="6502400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SECTION TITLE / SUB TEXT ALL CAPS</a:t>
            </a:r>
          </a:p>
        </p:txBody>
      </p:sp>
    </p:spTree>
    <p:extLst>
      <p:ext uri="{BB962C8B-B14F-4D97-AF65-F5344CB8AC3E}">
        <p14:creationId xmlns:p14="http://schemas.microsoft.com/office/powerpoint/2010/main" val="55245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 (IMAGE BACKGROUND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714301" y="735969"/>
            <a:ext cx="10763396" cy="5455862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BE92106-7053-BF4D-AFAE-49C74576CB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596562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30D90F0F-325A-F941-B1B9-B305C1108E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73049" y="1953018"/>
            <a:ext cx="6502400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SECTION TITLE / SUB TEXT ALL CAPS</a:t>
            </a:r>
          </a:p>
        </p:txBody>
      </p:sp>
    </p:spTree>
    <p:extLst>
      <p:ext uri="{BB962C8B-B14F-4D97-AF65-F5344CB8AC3E}">
        <p14:creationId xmlns:p14="http://schemas.microsoft.com/office/powerpoint/2010/main" val="398425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Headline + Bullets (1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10D38-06E1-D94E-8DC5-77AF67F4F4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80787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2"/>
              </a:buClr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89FA84A-1725-4141-B210-FD1D905289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58316" y="2280787"/>
            <a:ext cx="5038725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2"/>
              </a:buClr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267B5A-0065-B043-9955-783A84C1A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7"/>
          </a:xfrm>
          <a:prstGeom prst="rect">
            <a:avLst/>
          </a:prstGeom>
        </p:spPr>
      </p:pic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0010C4EE-B7A0-EB4B-9A12-C52997C73B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8" y="733050"/>
            <a:ext cx="10348414" cy="135927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Two Column Bulleted List</a:t>
            </a:r>
          </a:p>
        </p:txBody>
      </p:sp>
    </p:spTree>
    <p:extLst>
      <p:ext uri="{BB962C8B-B14F-4D97-AF65-F5344CB8AC3E}">
        <p14:creationId xmlns:p14="http://schemas.microsoft.com/office/powerpoint/2010/main" val="214115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3 (IMAGE BACKGROUND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714301" y="735969"/>
            <a:ext cx="10763396" cy="5455862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EC96B01-3AB8-5A4A-AED0-A75217541F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596562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A5A3CC6D-09EE-7C42-AC8C-4FC557F84A9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73049" y="1953018"/>
            <a:ext cx="6502400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spc="100" baseline="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SECTION TITLE / SUB TEXT ALL CAPS</a:t>
            </a:r>
          </a:p>
        </p:txBody>
      </p:sp>
    </p:spTree>
    <p:extLst>
      <p:ext uri="{BB962C8B-B14F-4D97-AF65-F5344CB8AC3E}">
        <p14:creationId xmlns:p14="http://schemas.microsoft.com/office/powerpoint/2010/main" val="200586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4 (IMAGE BACKGROUND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90000"/>
          </a:blip>
          <a:srcRect/>
          <a:stretch/>
        </p:blipFill>
        <p:spPr>
          <a:xfrm>
            <a:off x="714301" y="737602"/>
            <a:ext cx="10763397" cy="5452595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5C91D88-B034-8648-909B-D406171FE5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596562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F70A4E4E-75B2-4645-9019-59DDD1776B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73049" y="1953018"/>
            <a:ext cx="6502400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SECTION TITLE / SUB TEXT ALL CAPS</a:t>
            </a:r>
          </a:p>
        </p:txBody>
      </p:sp>
    </p:spTree>
    <p:extLst>
      <p:ext uri="{BB962C8B-B14F-4D97-AF65-F5344CB8AC3E}">
        <p14:creationId xmlns:p14="http://schemas.microsoft.com/office/powerpoint/2010/main" val="107208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5 (IMAGE BACKGROUND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0000"/>
          </a:blip>
          <a:srcRect/>
          <a:stretch/>
        </p:blipFill>
        <p:spPr>
          <a:xfrm>
            <a:off x="714301" y="737602"/>
            <a:ext cx="10763397" cy="5452595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D0F4BA8-3C2B-114D-9269-707AAEB498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596562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 or Big Statement here (Place fullscreen image as background)</a:t>
            </a:r>
            <a:endParaRPr lang="en-US" dirty="0"/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DD98DDEA-139D-694C-B421-5B4390397D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73049" y="1953018"/>
            <a:ext cx="6502400" cy="434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SECTION TITLE / SUB TEXT ALL CAPS</a:t>
            </a:r>
          </a:p>
        </p:txBody>
      </p:sp>
    </p:spTree>
    <p:extLst>
      <p:ext uri="{BB962C8B-B14F-4D97-AF65-F5344CB8AC3E}">
        <p14:creationId xmlns:p14="http://schemas.microsoft.com/office/powerpoint/2010/main" val="214405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6 (NO IMAG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rcRect/>
          <a:stretch/>
        </p:blipFill>
        <p:spPr>
          <a:xfrm>
            <a:off x="717524" y="737602"/>
            <a:ext cx="10756951" cy="545259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387157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8EF832-61EA-194C-8D3B-1510C24600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957607" y="1229223"/>
            <a:ext cx="276783" cy="78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7 (NO IMAG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rcRect/>
          <a:stretch/>
        </p:blipFill>
        <p:spPr>
          <a:xfrm>
            <a:off x="717524" y="739235"/>
            <a:ext cx="10756951" cy="5449329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394137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8EF832-61EA-194C-8D3B-1510C24600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82874" y="1337101"/>
            <a:ext cx="626250" cy="59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51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8 (NO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</a:blip>
          <a:srcRect/>
          <a:stretch/>
        </p:blipFill>
        <p:spPr>
          <a:xfrm>
            <a:off x="720745" y="739235"/>
            <a:ext cx="10750508" cy="5449329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401117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8EF832-61EA-194C-8D3B-1510C24600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87677" y="1436488"/>
            <a:ext cx="816646" cy="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87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9 (NO IMAGE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B075248-FF05-D540-995E-70CCB5DDA5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</a:blip>
          <a:srcRect/>
          <a:stretch/>
        </p:blipFill>
        <p:spPr>
          <a:xfrm>
            <a:off x="720745" y="739235"/>
            <a:ext cx="10750508" cy="5449328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7761" y="2401118"/>
            <a:ext cx="8976476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lnSpc>
                <a:spcPts val="5000"/>
              </a:lnSpc>
              <a:defRPr sz="4400" b="1" i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Section Title or Big Statement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8EF832-61EA-194C-8D3B-1510C246009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46315" y="1272801"/>
            <a:ext cx="699367" cy="81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1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 (IMAGE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76B9843-2DD5-0E4F-AA18-F32F66C96B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348" y="-13558"/>
            <a:ext cx="12240946" cy="17215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DECD0CA-1002-194C-A0AE-785958DB135A}"/>
              </a:ext>
            </a:extLst>
          </p:cNvPr>
          <p:cNvSpPr/>
          <p:nvPr userDrawn="1"/>
        </p:nvSpPr>
        <p:spPr>
          <a:xfrm>
            <a:off x="0" y="0"/>
            <a:ext cx="7929453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1BC295F-07E6-4E46-BB6B-B7D724955B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964" y="2436019"/>
            <a:ext cx="6502400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Presentation Title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25DE40-75CA-6C48-979E-EEF5EB576B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4964" y="452151"/>
            <a:ext cx="1623892" cy="513299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38" y="6073033"/>
            <a:ext cx="6502400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PRESENTATION DATE HERE ALL CAPS </a:t>
            </a:r>
          </a:p>
        </p:txBody>
      </p:sp>
    </p:spTree>
    <p:extLst>
      <p:ext uri="{BB962C8B-B14F-4D97-AF65-F5344CB8AC3E}">
        <p14:creationId xmlns:p14="http://schemas.microsoft.com/office/powerpoint/2010/main" val="310742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 (IMAGE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51A9A6-E86C-814A-97A4-695E1F47D6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348" y="-13558"/>
            <a:ext cx="12240946" cy="17215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DECD0CA-1002-194C-A0AE-785958DB135A}"/>
              </a:ext>
            </a:extLst>
          </p:cNvPr>
          <p:cNvSpPr/>
          <p:nvPr userDrawn="1"/>
        </p:nvSpPr>
        <p:spPr>
          <a:xfrm>
            <a:off x="0" y="0"/>
            <a:ext cx="7929453" cy="685800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25DE40-75CA-6C48-979E-EEF5EB576B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4964" y="452151"/>
            <a:ext cx="1623892" cy="513299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38" y="6073033"/>
            <a:ext cx="6502400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PRESENTATION DATE HERE ALL CAPS 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2DE013BE-EFD0-0E4A-AF50-F2DB18C2E7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964" y="2436019"/>
            <a:ext cx="6502400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Presentation Title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</p:spTree>
    <p:extLst>
      <p:ext uri="{BB962C8B-B14F-4D97-AF65-F5344CB8AC3E}">
        <p14:creationId xmlns:p14="http://schemas.microsoft.com/office/powerpoint/2010/main" val="38074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 (IMAGE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FE206FE-40B6-D14B-8B7E-A8E29837EA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348" y="-13558"/>
            <a:ext cx="12240946" cy="17215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DECD0CA-1002-194C-A0AE-785958DB135A}"/>
              </a:ext>
            </a:extLst>
          </p:cNvPr>
          <p:cNvSpPr/>
          <p:nvPr userDrawn="1"/>
        </p:nvSpPr>
        <p:spPr>
          <a:xfrm>
            <a:off x="-3654" y="0"/>
            <a:ext cx="7929453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25DE40-75CA-6C48-979E-EEF5EB576B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4964" y="452151"/>
            <a:ext cx="1623892" cy="513299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38" y="6073033"/>
            <a:ext cx="6502400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100" baseline="0">
                <a:solidFill>
                  <a:schemeClr val="tx2">
                    <a:lumMod val="75000"/>
                  </a:schemeClr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PRESENTATION DATE HERE ALL CAPS 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C0E970F9-D828-7A44-BA98-A7A71ADA25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964" y="2436019"/>
            <a:ext cx="6502400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5000"/>
              </a:lnSpc>
              <a:defRPr sz="44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Presentation Title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</p:spTree>
    <p:extLst>
      <p:ext uri="{BB962C8B-B14F-4D97-AF65-F5344CB8AC3E}">
        <p14:creationId xmlns:p14="http://schemas.microsoft.com/office/powerpoint/2010/main" val="393296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: Headline + Text (1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8C8CF53-848B-B24C-A144-B7197CB976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8627" y="844658"/>
            <a:ext cx="10619379" cy="7634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000"/>
              </a:lnSpc>
              <a:buNone/>
              <a:defRPr sz="4400" b="1">
                <a:solidFill>
                  <a:schemeClr val="accent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Text here Three Column Text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267B5A-0065-B043-9955-783A84C1A1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51020" y="5924049"/>
            <a:ext cx="12290439" cy="685977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BAB788B-9E45-6A4E-9885-C848A5E394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9076" y="2290261"/>
            <a:ext cx="3439147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2"/>
              </a:buClr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4C3DBD3-6270-9248-84BB-410328A7B3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942939" y="2290261"/>
            <a:ext cx="3439147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2"/>
              </a:buClr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96274F7-D9E9-6443-B16A-DDB6C4ED30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26007" y="2290261"/>
            <a:ext cx="3439147" cy="363378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sz="2400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>
              <a:buClr>
                <a:schemeClr val="bg2"/>
              </a:buClr>
              <a:defRPr sz="2000">
                <a:solidFill>
                  <a:schemeClr val="tx2"/>
                </a:solidFill>
                <a:latin typeface="News Gothic MT" panose="020B0503020103020203" pitchFamily="34" charset="0"/>
              </a:defRPr>
            </a:lvl2pPr>
            <a:lvl3pPr>
              <a:buClr>
                <a:schemeClr val="tx1">
                  <a:lumMod val="60000"/>
                  <a:lumOff val="40000"/>
                </a:schemeClr>
              </a:buClr>
              <a:defRPr sz="1800">
                <a:solidFill>
                  <a:schemeClr val="tx2"/>
                </a:solidFill>
                <a:latin typeface="News Gothic MT" panose="020B0503020103020203" pitchFamily="34" charset="0"/>
              </a:defRPr>
            </a:lvl3pPr>
            <a:lvl4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4pPr>
            <a:lvl5pPr>
              <a:buClr>
                <a:schemeClr val="tx2"/>
              </a:buClr>
              <a:defRPr sz="2000"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7937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 (IMAGE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6D0AA6F-0ED7-344E-8482-AED962C4B5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348" y="-13558"/>
            <a:ext cx="12240946" cy="17215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DECD0CA-1002-194C-A0AE-785958DB135A}"/>
              </a:ext>
            </a:extLst>
          </p:cNvPr>
          <p:cNvSpPr/>
          <p:nvPr userDrawn="1"/>
        </p:nvSpPr>
        <p:spPr>
          <a:xfrm>
            <a:off x="0" y="0"/>
            <a:ext cx="7929453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25DE40-75CA-6C48-979E-EEF5EB576B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4964" y="452151"/>
            <a:ext cx="1623892" cy="513299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38" y="6073033"/>
            <a:ext cx="6502400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cap="all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PRESENTATION DATE HERE ALL CAPS 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75B3C0A6-540A-3F4C-B786-5948B9D6E0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964" y="2436019"/>
            <a:ext cx="6502400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Presentation Title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</p:spTree>
    <p:extLst>
      <p:ext uri="{BB962C8B-B14F-4D97-AF65-F5344CB8AC3E}">
        <p14:creationId xmlns:p14="http://schemas.microsoft.com/office/powerpoint/2010/main" val="33935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 (IMAGE BACKGROUND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D93B7CE-362F-0646-9707-7A7BB299B8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348" y="-13558"/>
            <a:ext cx="12240946" cy="17215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DECD0CA-1002-194C-A0AE-785958DB135A}"/>
              </a:ext>
            </a:extLst>
          </p:cNvPr>
          <p:cNvSpPr/>
          <p:nvPr userDrawn="1"/>
        </p:nvSpPr>
        <p:spPr>
          <a:xfrm>
            <a:off x="0" y="0"/>
            <a:ext cx="7929453" cy="6858000"/>
          </a:xfrm>
          <a:prstGeom prst="rect">
            <a:avLst/>
          </a:prstGeom>
          <a:solidFill>
            <a:schemeClr val="tx1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625DE40-75CA-6C48-979E-EEF5EB576B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4964" y="452151"/>
            <a:ext cx="1623892" cy="513299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38" y="6073033"/>
            <a:ext cx="6502400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PRESENTATION DATE HERE ALL CAPS 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C5739CA7-D672-9049-A4E7-43DF77A3D9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964" y="2436019"/>
            <a:ext cx="6502400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Presentation Title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</p:spTree>
    <p:extLst>
      <p:ext uri="{BB962C8B-B14F-4D97-AF65-F5344CB8AC3E}">
        <p14:creationId xmlns:p14="http://schemas.microsoft.com/office/powerpoint/2010/main" val="269940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NO IMAGE)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DECD0CA-1002-194C-A0AE-785958DB135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News Gothic MT" panose="020B0503020103020203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76B9843-2DD5-0E4F-AA18-F32F66C96B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7146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25DE40-75CA-6C48-979E-EEF5EB576B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54964" y="453751"/>
            <a:ext cx="1623892" cy="510098"/>
          </a:xfrm>
          <a:prstGeom prst="rect">
            <a:avLst/>
          </a:prstGeo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8646DA3-3CB1-1B4A-84C1-994731BDD0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638" y="6073033"/>
            <a:ext cx="7929950" cy="43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100" baseline="0">
                <a:solidFill>
                  <a:schemeClr val="bg1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PRESENTATION DATE HERE ALL CAPS 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7EA2C49-F911-5245-A957-D5BDD54445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4963" y="2436019"/>
            <a:ext cx="7929949" cy="29156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ts val="5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Presentation Title here (Place </a:t>
            </a:r>
            <a:r>
              <a:rPr lang="en-US" dirty="0" err="1"/>
              <a:t>fullscreen</a:t>
            </a:r>
            <a:r>
              <a:rPr lang="en-US" dirty="0"/>
              <a:t> image as background)</a:t>
            </a:r>
          </a:p>
        </p:txBody>
      </p:sp>
    </p:spTree>
    <p:extLst>
      <p:ext uri="{BB962C8B-B14F-4D97-AF65-F5344CB8AC3E}">
        <p14:creationId xmlns:p14="http://schemas.microsoft.com/office/powerpoint/2010/main" val="370277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: Document +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551D3-144A-5149-B904-DD473AAB71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49" y="1460396"/>
            <a:ext cx="12207498" cy="5412223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D62EC58-181F-4A45-93F4-E0420EF45D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3020" y="2101026"/>
            <a:ext cx="6220708" cy="16650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000"/>
              </a:lnSpc>
              <a:buNone/>
              <a:defRPr sz="4400" b="1">
                <a:solidFill>
                  <a:schemeClr val="tx2"/>
                </a:solidFill>
                <a:latin typeface="News Gothic MT" panose="020B0503020103020203" pitchFamily="34" charset="0"/>
              </a:defRPr>
            </a:lvl1pPr>
            <a:lvl2pPr marL="4572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2pPr>
            <a:lvl3pPr marL="9144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3pPr>
            <a:lvl4pPr marL="13716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4pPr>
            <a:lvl5pPr marL="1828800" indent="0">
              <a:buNone/>
              <a:defRPr sz="3800">
                <a:solidFill>
                  <a:schemeClr val="bg1"/>
                </a:solidFill>
                <a:latin typeface="News Gothic MT" panose="020B0503020103020203" pitchFamily="34" charset="0"/>
              </a:defRPr>
            </a:lvl5pPr>
          </a:lstStyle>
          <a:p>
            <a:pPr lvl="0"/>
            <a:r>
              <a:rPr lang="en-US" dirty="0"/>
              <a:t>Insert Document Title here (Cover image in box to left)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7C41B919-8BD4-3647-AB0C-1C6136634D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3020" y="4194427"/>
            <a:ext cx="6220709" cy="20682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algn="l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Secondary text here </a:t>
            </a:r>
            <a:r>
              <a:rPr lang="en-US" dirty="0" err="1"/>
              <a:t>Aenean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vestibulum. Sed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at </a:t>
            </a:r>
            <a:r>
              <a:rPr lang="en-US" dirty="0" err="1"/>
              <a:t>lobortis</a:t>
            </a:r>
            <a:r>
              <a:rPr lang="en-US" dirty="0"/>
              <a:t>.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26C52F7-7808-0D41-8205-78A57EC90D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3768" y="931901"/>
            <a:ext cx="4235115" cy="5330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80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920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897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  <p:sldLayoutId id="2147483877" r:id="rId17"/>
    <p:sldLayoutId id="2147483878" r:id="rId18"/>
    <p:sldLayoutId id="2147483879" r:id="rId19"/>
    <p:sldLayoutId id="2147483880" r:id="rId20"/>
    <p:sldLayoutId id="2147483881" r:id="rId21"/>
    <p:sldLayoutId id="2147483882" r:id="rId22"/>
    <p:sldLayoutId id="2147483883" r:id="rId23"/>
    <p:sldLayoutId id="2147483884" r:id="rId24"/>
    <p:sldLayoutId id="2147483885" r:id="rId25"/>
    <p:sldLayoutId id="2147483886" r:id="rId26"/>
    <p:sldLayoutId id="2147483887" r:id="rId27"/>
    <p:sldLayoutId id="2147483888" r:id="rId28"/>
    <p:sldLayoutId id="2147483862" r:id="rId29"/>
    <p:sldLayoutId id="2147483863" r:id="rId30"/>
    <p:sldLayoutId id="2147483864" r:id="rId31"/>
    <p:sldLayoutId id="2147483853" r:id="rId32"/>
    <p:sldLayoutId id="2147483854" r:id="rId33"/>
    <p:sldLayoutId id="2147483855" r:id="rId34"/>
    <p:sldLayoutId id="2147483856" r:id="rId35"/>
    <p:sldLayoutId id="2147483857" r:id="rId36"/>
    <p:sldLayoutId id="2147483858" r:id="rId37"/>
    <p:sldLayoutId id="2147483859" r:id="rId38"/>
    <p:sldLayoutId id="2147483860" r:id="rId39"/>
    <p:sldLayoutId id="2147483861" r:id="rId40"/>
    <p:sldLayoutId id="2147483841" r:id="rId41"/>
    <p:sldLayoutId id="2147483842" r:id="rId42"/>
    <p:sldLayoutId id="2147483843" r:id="rId43"/>
    <p:sldLayoutId id="2147483844" r:id="rId44"/>
    <p:sldLayoutId id="2147483845" r:id="rId45"/>
    <p:sldLayoutId id="2147483846" r:id="rId46"/>
    <p:sldLayoutId id="2147483847" r:id="rId47"/>
    <p:sldLayoutId id="2147483848" r:id="rId48"/>
    <p:sldLayoutId id="2147483849" r:id="rId49"/>
    <p:sldLayoutId id="2147483850" r:id="rId50"/>
    <p:sldLayoutId id="2147483851" r:id="rId51"/>
    <p:sldLayoutId id="2147483852" r:id="rId52"/>
    <p:sldLayoutId id="2147483826" r:id="rId53"/>
    <p:sldLayoutId id="2147483827" r:id="rId54"/>
    <p:sldLayoutId id="2147483828" r:id="rId55"/>
    <p:sldLayoutId id="2147483829" r:id="rId56"/>
    <p:sldLayoutId id="2147483830" r:id="rId57"/>
    <p:sldLayoutId id="2147483831" r:id="rId58"/>
    <p:sldLayoutId id="2147483832" r:id="rId59"/>
    <p:sldLayoutId id="2147483833" r:id="rId60"/>
    <p:sldLayoutId id="2147483834" r:id="rId61"/>
    <p:sldLayoutId id="2147483835" r:id="rId62"/>
    <p:sldLayoutId id="2147483836" r:id="rId63"/>
    <p:sldLayoutId id="2147483837" r:id="rId64"/>
    <p:sldLayoutId id="2147483838" r:id="rId65"/>
    <p:sldLayoutId id="2147483839" r:id="rId66"/>
    <p:sldLayoutId id="2147483840" r:id="rId67"/>
    <p:sldLayoutId id="2147483817" r:id="rId68"/>
    <p:sldLayoutId id="2147483818" r:id="rId69"/>
    <p:sldLayoutId id="2147483819" r:id="rId70"/>
    <p:sldLayoutId id="2147483820" r:id="rId71"/>
    <p:sldLayoutId id="2147483821" r:id="rId72"/>
    <p:sldLayoutId id="2147483822" r:id="rId73"/>
    <p:sldLayoutId id="2147483823" r:id="rId74"/>
    <p:sldLayoutId id="2147483824" r:id="rId75"/>
    <p:sldLayoutId id="2147483825" r:id="rId76"/>
    <p:sldLayoutId id="2147483650" r:id="rId77"/>
    <p:sldLayoutId id="2147483651" r:id="rId78"/>
    <p:sldLayoutId id="2147483652" r:id="rId79"/>
    <p:sldLayoutId id="2147483649" r:id="rId80"/>
    <p:sldLayoutId id="2147483653" r:id="rId81"/>
    <p:sldLayoutId id="2147483654" r:id="rId8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2"/>
          </a:solidFill>
          <a:latin typeface="News Gothic MT" panose="020B0503020103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News Gothic MT" panose="020B0503020103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News Gothic MT" panose="020B0503020103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News Gothic MT" panose="020B0503020103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8B4098-B0B1-E942-8DBC-DA456E65C7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8879" y="417206"/>
            <a:ext cx="10114241" cy="975176"/>
          </a:xfrm>
        </p:spPr>
        <p:txBody>
          <a:bodyPr/>
          <a:lstStyle/>
          <a:p>
            <a:pPr algn="ctr"/>
            <a:r>
              <a:rPr lang="en-US" dirty="0"/>
              <a:t>Meeting Limitations in the US</a:t>
            </a:r>
          </a:p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18C69D-584C-7A48-9A39-BFE715A53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150" y="1130300"/>
            <a:ext cx="9537700" cy="572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3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LL SLIDES">
  <a:themeElements>
    <a:clrScheme name="Visit CA Corporate PPT">
      <a:dk1>
        <a:srgbClr val="808180"/>
      </a:dk1>
      <a:lt1>
        <a:srgbClr val="FFFFFF"/>
      </a:lt1>
      <a:dk2>
        <a:srgbClr val="00558C"/>
      </a:dk2>
      <a:lt2>
        <a:srgbClr val="00AEC7"/>
      </a:lt2>
      <a:accent1>
        <a:srgbClr val="F0C300"/>
      </a:accent1>
      <a:accent2>
        <a:srgbClr val="EA7600"/>
      </a:accent2>
      <a:accent3>
        <a:srgbClr val="00558C"/>
      </a:accent3>
      <a:accent4>
        <a:srgbClr val="00AEC7"/>
      </a:accent4>
      <a:accent5>
        <a:srgbClr val="E04E38"/>
      </a:accent5>
      <a:accent6>
        <a:srgbClr val="6ECEB2"/>
      </a:accent6>
      <a:hlink>
        <a:srgbClr val="512C6D"/>
      </a:hlink>
      <a:folHlink>
        <a:srgbClr val="CE0F6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sitCA_Presentation_TEMPLATE_FINAL" id="{10B79554-D29F-0F47-95BD-2CF3D2CBE1F6}" vid="{0D17C67D-175E-1E42-8AE8-4E2E61C7FB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ALL SLIDES</Template>
  <TotalTime>120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News Gothic MT</vt:lpstr>
      <vt:lpstr>ALL SLIDES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2020-10-06T21:30:51Z</dcterms:created>
  <dcterms:modified xsi:type="dcterms:W3CDTF">2020-10-06T23:38:59Z</dcterms:modified>
</cp:coreProperties>
</file>